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59" r:id="rId4"/>
    <p:sldId id="276" r:id="rId5"/>
    <p:sldId id="263" r:id="rId6"/>
    <p:sldId id="265" r:id="rId7"/>
    <p:sldId id="282" r:id="rId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06" cy="49355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64" y="0"/>
            <a:ext cx="2918406" cy="49355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760C7D7F-641A-4F78-970C-7F22C6891FA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5" y="4687181"/>
            <a:ext cx="5387335" cy="4438799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154"/>
            <a:ext cx="2918406" cy="493556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64" y="9371154"/>
            <a:ext cx="2918406" cy="493556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5521177B-ECEE-46B4-9CE0-B2AD5F69F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3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1177B-ECEE-46B4-9CE0-B2AD5F69F7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9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B3320DF-D9A8-4976-8FFB-C773EB42B8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A5CA0A-A26E-4B27-95F0-D0A0483E5F5B}" type="datetimeFigureOut">
              <a:rPr lang="ru-RU" smtClean="0"/>
              <a:t>04.12.2017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www.google.ru/url?sa=i&amp;rct=j&amp;q=&amp;esrc=s&amp;source=images&amp;cd=&amp;cad=rja&amp;uact=8&amp;ved=0ahUKEwilh4zn2vXQAhUBLCwKHW3VBLsQjRwIBw&amp;url=http://vistanews.ru/sport/98070&amp;psig=AFQjCNHyMOSo0iNhnTFXWiZYhIASzvsV8A&amp;ust=1481874364207622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www.google.ru/url?sa=i&amp;rct=j&amp;q=&amp;esrc=s&amp;source=images&amp;cd=&amp;cad=rja&amp;uact=8&amp;ved=0ahUKEwilh4zn2vXQAhUBLCwKHW3VBLsQjRwIBw&amp;url=http://vistanews.ru/sport/98070&amp;psig=AFQjCNHyMOSo0iNhnTFXWiZYhIASzvsV8A&amp;ust=1481874364207622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8393690" cy="15841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МИНИСТЕРСТВО ФИЗИЧЕСКОЙ КУЛЬТУРЫ И СПОРТА МОСКОВСКОЙ ОБЛАСТИ</a:t>
            </a:r>
            <a:br>
              <a:rPr lang="ru-RU" sz="2400" dirty="0" smtClean="0"/>
            </a:br>
            <a:r>
              <a:rPr lang="ru-RU" sz="1800" i="1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ГОСУДАРСТВЕННОЕ БЮДЖЕТНОЕ ПРОФЕССИОНАЛЬНОЕ                          ОБРАЗОВАТЕЛЬНОЕ УЧРЕЖДЕНИЕ МОСКОВСКОЙ ОБЛАСТИ</a:t>
            </a:r>
            <a:br>
              <a:rPr lang="ru-RU" sz="1800" i="1" dirty="0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r>
              <a:rPr lang="ru-RU" sz="1800" i="1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«УЧИЛИЩЕ (ТЕХНИКУМ) ОЛИМПИЙСКОГО РЕЗЕРВА № 1»</a:t>
            </a:r>
            <a:endParaRPr lang="ru-RU" sz="1800" i="1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8388424" cy="436510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Спортивное направление деятельности</a:t>
            </a: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 smtClean="0">
              <a:solidFill>
                <a:srgbClr val="7030A0"/>
              </a:solidFill>
            </a:endParaRPr>
          </a:p>
          <a:p>
            <a:endParaRPr lang="ru-RU" sz="4000" b="1" i="1" dirty="0" smtClean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Краснознаменск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2014-2017 гг.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 smtClean="0">
              <a:solidFill>
                <a:srgbClr val="7030A0"/>
              </a:solidFill>
            </a:endParaRPr>
          </a:p>
          <a:p>
            <a:endParaRPr lang="ru-RU" sz="4000" b="1" i="1" dirty="0" smtClean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  <a:p>
            <a:endParaRPr lang="ru-RU" sz="4000" b="1" i="1" dirty="0" smtClean="0">
              <a:solidFill>
                <a:srgbClr val="7030A0"/>
              </a:solidFill>
            </a:endParaRPr>
          </a:p>
          <a:p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6" y="3356992"/>
            <a:ext cx="3851920" cy="252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861048"/>
            <a:ext cx="7235981" cy="439248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- подготовка спортивного резерва для сборных команд Московской области и Российской Федерации</a:t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- круглогодичная специализированная профессиональная подготовка высококвалифицированных спортсменов</a:t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- организация и проведение тренировочного и соревновательного процессов для обучающихся с учетом их подготовки</a:t>
            </a:r>
            <a:b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- методическое обеспечение тренировочного процесса</a:t>
            </a:r>
            <a: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b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8388424" cy="63501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ОСНОВНЫЕ НАПРАВЛЕНИЯ ДЕЯТЕЛЬНОСТИ: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70196" y="908720"/>
            <a:ext cx="8395465" cy="94956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i="1" dirty="0" smtClean="0">
                <a:solidFill>
                  <a:srgbClr val="0070C0"/>
                </a:solidFill>
              </a:rPr>
              <a:t>СПОРТИВНУЮ ПОДГОТОВКУ УОР ОСУЩЕСТВЛЯЕТ ПО СЛЕДУЮЩИМ ВИДАМ СПОРТА: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регби (мужчины и женщины)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легкая атлетика (спринт, метание молота, метание диска, метание копья, бег на средние дистанции)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хоккей на траве (мужчины и женщины)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фехтование (рапира, шпага, сабля)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стрельба пулевая (винтовка, пистолет)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фигурное катание на коньках (одиночное катание, спортивные танцы) </a:t>
            </a:r>
          </a:p>
          <a:p>
            <a:pPr marL="1143000" indent="-1143000" algn="l">
              <a:buFont typeface="Wingdings" panose="05000000000000000000" pitchFamily="2" charset="2"/>
              <a:buChar char="Ø"/>
            </a:pPr>
            <a:r>
              <a:rPr lang="ru-RU" sz="9600" b="1" dirty="0" smtClean="0">
                <a:solidFill>
                  <a:schemeClr val="tx1"/>
                </a:solidFill>
              </a:rPr>
              <a:t>велоспорт (маунтинбайк, ВМХ)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02712"/>
            <a:ext cx="1008112" cy="10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41042"/>
            <a:ext cx="615140" cy="100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60519"/>
            <a:ext cx="1008112" cy="9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602712"/>
            <a:ext cx="1380479" cy="10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01" y="5552188"/>
            <a:ext cx="936104" cy="10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Спортотдел3\Desktop\ДОКУМЕНТЫ\ФОТО\Рисунки видов спорта\Велосипе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02712"/>
            <a:ext cx="1036094" cy="10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портотдел3\Desktop\ДОКУМЕНТЫ\ФОТО\СТРЕЛЬБА\images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33187"/>
            <a:ext cx="804081" cy="10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7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ru-RU" sz="32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/>
            </a:r>
            <a:br>
              <a:rPr lang="ru-RU" sz="32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</a:br>
            <a:endParaRPr lang="ru-RU" sz="5400" i="1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8388424" cy="949569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В УОР СПОРТИВНУЮ ПОДГОТОВКУ ПРОХОДИЛИ СПОРТСМЕНЫ, СЛЕДУЮЩЕГО УРОНЯ 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495" y="2060848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1037814" cy="108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564904"/>
            <a:ext cx="1051935" cy="12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budoshop.ru/images/gal/400/goods_40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9" y="4276395"/>
            <a:ext cx="1024814" cy="10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86857"/>
              </p:ext>
            </p:extLst>
          </p:nvPr>
        </p:nvGraphicFramePr>
        <p:xfrm>
          <a:off x="2195736" y="1699472"/>
          <a:ext cx="5825194" cy="4045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/>
                <a:gridCol w="1215390"/>
                <a:gridCol w="1215390"/>
                <a:gridCol w="1215390"/>
                <a:gridCol w="963634"/>
              </a:tblGrid>
              <a:tr h="21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МСМК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КМС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разряд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9" y="5008030"/>
            <a:ext cx="920164" cy="8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64" y="2731241"/>
            <a:ext cx="1037814" cy="108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www.budoshop.ru/images/gal/400/goods_400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929664"/>
            <a:ext cx="1134622" cy="11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9" y="1700808"/>
            <a:ext cx="920164" cy="10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448" y="2233200"/>
            <a:ext cx="7110379" cy="2844121"/>
          </a:xfrm>
        </p:spPr>
        <p:txBody>
          <a:bodyPr>
            <a:normAutofit/>
          </a:bodyPr>
          <a:lstStyle/>
          <a:p>
            <a:endParaRPr lang="ru-RU" sz="2400" i="1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8388424" cy="9495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СПОРТСМЕНЫ </a:t>
            </a:r>
            <a:r>
              <a:rPr lang="ru-RU" b="1" dirty="0">
                <a:solidFill>
                  <a:srgbClr val="0070C0"/>
                </a:solidFill>
              </a:rPr>
              <a:t>УОР ЗАВОЕВАЛИ СЛЕДУЮЩИЕ МЕДАЛИ НА ЧЕМПИОНАТАХ, </a:t>
            </a:r>
            <a:r>
              <a:rPr lang="ru-RU" sz="2200" b="1" dirty="0">
                <a:solidFill>
                  <a:srgbClr val="0070C0"/>
                </a:solidFill>
              </a:rPr>
              <a:t>ПЕРВЕНСТВАХ</a:t>
            </a:r>
            <a:r>
              <a:rPr lang="ru-RU" b="1" dirty="0">
                <a:solidFill>
                  <a:srgbClr val="0070C0"/>
                </a:solidFill>
              </a:rPr>
              <a:t> И КУБКАХ РОССИИ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9" y="1772816"/>
            <a:ext cx="16891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220077"/>
            <a:ext cx="1625466" cy="122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Спортотдел3\Desktop\ДОКУМЕНТЫ\ФОТО\Легкая атлетика\ЧР и ПР по л.а\image-31115113fb48f283f5780f3b9cd7b81492b10554374f465458e24f672c7fbd5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088232" cy="11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66066"/>
              </p:ext>
            </p:extLst>
          </p:nvPr>
        </p:nvGraphicFramePr>
        <p:xfrm>
          <a:off x="2267744" y="3041754"/>
          <a:ext cx="5472608" cy="200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/>
                <a:gridCol w="1215390"/>
                <a:gridCol w="953596"/>
                <a:gridCol w="1008112"/>
                <a:gridCol w="108012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золотых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11" descr="baltika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9" y="4771961"/>
            <a:ext cx="1563484" cy="16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okk-trave-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1126"/>
            <a:ext cx="1838311" cy="13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6274" y="1818805"/>
            <a:ext cx="7235981" cy="3266379"/>
          </a:xfrm>
        </p:spPr>
        <p:txBody>
          <a:bodyPr/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09951"/>
            <a:ext cx="8388424" cy="1139066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СПОРТСМЕНЫ УОР ЗАВОЕВАЛИ СЛЕДУЮЩИЕ МЕДАЛИ НА МЕЖДУНАРОДНЫХ СОРЕВНОВАНИЯХ ( чемпионат мира, чемпионат Европы, первенство мира, первенство Европы, Гран-При, , этапы Кубка мира)</a:t>
            </a:r>
          </a:p>
          <a:p>
            <a:pPr algn="ctr"/>
            <a:endParaRPr lang="ru-RU" b="1" i="1" dirty="0" smtClean="0">
              <a:solidFill>
                <a:srgbClr val="0070C0"/>
              </a:solidFill>
            </a:endParaRPr>
          </a:p>
          <a:p>
            <a:pPr algn="ctr"/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Users\Спортотдел3\Desktop\Сеть\ОБЩИЕ\фото по отд. Регби\_20161214_093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52" y="5343794"/>
            <a:ext cx="1439823" cy="11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российско-китайские игры 20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271233"/>
            <a:ext cx="1600531" cy="11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тображается файл &quot;SM_12_IMG_3851_550.jpg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30117"/>
            <a:ext cx="1762533" cy="10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fehtov-1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9833"/>
            <a:ext cx="1768102" cy="14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31478"/>
              </p:ext>
            </p:extLst>
          </p:nvPr>
        </p:nvGraphicFramePr>
        <p:xfrm>
          <a:off x="2699792" y="3083439"/>
          <a:ext cx="4213064" cy="1907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744"/>
                <a:gridCol w="689517"/>
                <a:gridCol w="822651"/>
                <a:gridCol w="720080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Золотых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Серебряных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78" y="2325245"/>
            <a:ext cx="1833285" cy="15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55" y="4437112"/>
            <a:ext cx="1872208" cy="134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072" y="332656"/>
            <a:ext cx="8352928" cy="4464496"/>
          </a:xfrm>
        </p:spPr>
        <p:txBody>
          <a:bodyPr/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836712"/>
            <a:ext cx="8388424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состав сборных команд РФ по видам спорта включены спортсмены: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5490"/>
              </p:ext>
            </p:extLst>
          </p:nvPr>
        </p:nvGraphicFramePr>
        <p:xfrm>
          <a:off x="2521902" y="2737040"/>
          <a:ext cx="4862195" cy="79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/>
                <a:gridCol w="1215390"/>
                <a:gridCol w="1215390"/>
                <a:gridCol w="1216025"/>
              </a:tblGrid>
              <a:tr h="33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1656184" cy="181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C:\Users\Спортотдел3\Desktop\Сеть\ОБЩИЕ\Фото для презентации МТБ, ПУЛЯ\image-0-02-01-2040a2b13ab5de53d2a3e26fdafb976f4179c825791027ea2869ceeddabf06e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40768"/>
            <a:ext cx="1199644" cy="21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Отображается файл &quot;SM_12_IMG_3851_550.jp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1762533" cy="109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российско-китайские игры 20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85" y="4134845"/>
            <a:ext cx="2529185" cy="183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2168</TotalTime>
  <Words>238</Words>
  <Application>Microsoft Office PowerPoint</Application>
  <PresentationFormat>Экран (4:3)</PresentationFormat>
  <Paragraphs>126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Thermal</vt:lpstr>
      <vt:lpstr>МИНИСТЕРСТВО ФИЗИЧЕСКОЙ КУЛЬТУРЫ И СПОРТА МОСКОВСКОЙ ОБЛАСТИ ГОСУДАРСТВЕННОЕ БЮДЖЕТНОЕ ПРОФЕССИОНАЛЬНОЕ                          ОБРАЗОВАТЕЛЬНОЕ УЧРЕЖДЕНИЕ МОСКОВСКОЙ ОБЛАСТИ «УЧИЛИЩЕ (ТЕХНИКУМ) ОЛИМПИЙСКОГО РЕЗЕРВА № 1»</vt:lpstr>
      <vt:lpstr>       - подготовка спортивного резерва для сборных команд Московской области и Российской Федерации   - круглогодичная специализированная профессиональная подготовка высококвалифицированных спортсменов   - организация и проведение тренировочного и соревновательного процессов для обучающихся с учетом их подготовки   - методическое обеспечение тренировочного процесса          </vt:lpstr>
      <vt:lpstr> </vt:lpstr>
      <vt:lpstr>             </vt:lpstr>
      <vt:lpstr>Презентация PowerPoint</vt:lpstr>
      <vt:lpstr>                              </vt:lpstr>
      <vt:lpstr>   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ФИЗИЧЕСКОЙ КУЛЬТУРЫ, СПОРТА И РАБОТЫ С МОЛОДЕЖЬЮ МОСКОВСКОЙ ОБЛАСТИ ГОСУДАРСТВЕННОЕ БЮДЖЕТНОЕ ОБРАЗОВАТЕЛЬНОЕ УЧРЕЖДЕНИЕ  СРЕДНЕГО ПРОФЕССИОНАЛЬНОГО ОБРАЗОВАНИЯ МОСКОВСКОЙ ОБЛАСТИ  «УЧИЛИЩЕ (ТЕХНИКУМ) ОЛИМПИЙСКОГО РЕЗЕРВА № 1»</dc:title>
  <dc:creator>SPORTOTDEL 3</dc:creator>
  <cp:lastModifiedBy>УОР№2</cp:lastModifiedBy>
  <cp:revision>112</cp:revision>
  <cp:lastPrinted>2017-12-01T11:24:52Z</cp:lastPrinted>
  <dcterms:created xsi:type="dcterms:W3CDTF">2014-07-11T07:02:34Z</dcterms:created>
  <dcterms:modified xsi:type="dcterms:W3CDTF">2017-12-04T12:53:17Z</dcterms:modified>
</cp:coreProperties>
</file>